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2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762000" y="308610"/>
            <a:ext cx="10283825" cy="7651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3200"/>
              <a:t>阳光焦化厂一、二季度危险废物产生量</a:t>
            </a:r>
            <a:endParaRPr lang="zh-CN" altLang="en-US" sz="3200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-2540" y="1071880"/>
          <a:ext cx="12197080" cy="578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645"/>
                <a:gridCol w="885825"/>
                <a:gridCol w="2023745"/>
                <a:gridCol w="2051050"/>
                <a:gridCol w="2197735"/>
                <a:gridCol w="1970405"/>
                <a:gridCol w="2225675"/>
              </a:tblGrid>
              <a:tr h="7232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月份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酸焦油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蒸氨残渣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煤焦油渣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污泥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硫泡沫处置量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7232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0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0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81.66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112.5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1877.63</a:t>
                      </a:r>
                      <a:endParaRPr lang="en-US" altLang="zh-CN"/>
                    </a:p>
                  </a:txBody>
                  <a:tcPr anchor="ctr" anchorCtr="0"/>
                </a:tc>
              </a:tr>
              <a:tr h="7232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1.9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2.1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44.22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105.7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1773.15</a:t>
                      </a:r>
                      <a:endParaRPr lang="en-US" altLang="zh-CN"/>
                    </a:p>
                  </a:txBody>
                  <a:tcPr anchor="ctr" anchorCtr="0"/>
                </a:tc>
              </a:tr>
              <a:tr h="7232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0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0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53.4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139.36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1581.217</a:t>
                      </a:r>
                      <a:endParaRPr lang="en-US" altLang="zh-CN"/>
                    </a:p>
                  </a:txBody>
                  <a:tcPr anchor="ctr" anchorCtr="0"/>
                </a:tc>
              </a:tr>
              <a:tr h="7232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1.1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2.9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49.78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99.44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7690.218</a:t>
                      </a:r>
                      <a:endParaRPr lang="en-US" altLang="zh-CN"/>
                    </a:p>
                  </a:txBody>
                  <a:tcPr anchor="ctr" anchorCtr="0"/>
                </a:tc>
              </a:tr>
              <a:tr h="7232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5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5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2.2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4.5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74.47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90.96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6732.683</a:t>
                      </a:r>
                      <a:endParaRPr lang="en-US" altLang="zh-CN"/>
                    </a:p>
                  </a:txBody>
                  <a:tcPr anchor="ctr" anchorCtr="0"/>
                </a:tc>
              </a:tr>
              <a:tr h="7232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6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6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1.5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3.3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80.72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85.89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7876.33</a:t>
                      </a:r>
                      <a:endParaRPr lang="en-US" altLang="zh-CN"/>
                    </a:p>
                  </a:txBody>
                  <a:tcPr anchor="ctr" anchorCtr="0"/>
                </a:tc>
              </a:tr>
              <a:tr h="723265">
                <a:tc grid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合计</a:t>
                      </a:r>
                      <a:endParaRPr lang="zh-CN" altLang="en-US"/>
                    </a:p>
                  </a:txBody>
                  <a:tcPr anchor="ctr" anchorCtr="0"/>
                </a:tc>
                <a:tc h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6.7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12.8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384.25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633.85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27531.228</a:t>
                      </a:r>
                      <a:endParaRPr lang="en-US" altLang="zh-CN"/>
                    </a:p>
                  </a:txBody>
                  <a:tcPr anchor="ctr" anchorCtr="0"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960*455"/>
  <p:tag name="TABLE_ENDDRAG_RECT" val="0*84*960*455"/>
</p:tagLst>
</file>

<file path=ppt/tags/tag2.xml><?xml version="1.0" encoding="utf-8"?>
<p:tagLst xmlns:p="http://schemas.openxmlformats.org/presentationml/2006/main">
  <p:tag name="commondata" val="eyJoZGlkIjoiMzI0ODRiYzIxZTkzOWU4MDhjYTUxMDMyZGNmY2Q5M2M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WPS 演示</Application>
  <PresentationFormat>宽屏</PresentationFormat>
  <Paragraphs>114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莫语</cp:lastModifiedBy>
  <cp:revision>3</cp:revision>
  <dcterms:created xsi:type="dcterms:W3CDTF">2023-08-09T12:44:00Z</dcterms:created>
  <dcterms:modified xsi:type="dcterms:W3CDTF">2024-08-19T08:20:14Z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2052-12.1.0.17827</vt:lpwstr>
  </property>
</Properties>
</file>